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8" autoAdjust="0"/>
    <p:restoredTop sz="94660"/>
  </p:normalViewPr>
  <p:slideViewPr>
    <p:cSldViewPr snapToGrid="0">
      <p:cViewPr varScale="1">
        <p:scale>
          <a:sx n="88" d="100"/>
          <a:sy n="88" d="100"/>
        </p:scale>
        <p:origin x="80" y="4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053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223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352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67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68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91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20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3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630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88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75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AC61-4624-49EA-9176-FEA4B804ABFF}" type="datetimeFigureOut">
              <a:rPr lang="zh-CN" altLang="en-US" smtClean="0"/>
              <a:t>2025/12/6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386B2-1111-4D74-85D0-CF9ED88A4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60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3" t="30359" r="12184" b="26765"/>
          <a:stretch/>
        </p:blipFill>
        <p:spPr>
          <a:xfrm>
            <a:off x="4764314" y="1349828"/>
            <a:ext cx="3428999" cy="348950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72" y="12700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40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Shentao</dc:creator>
  <cp:lastModifiedBy>Shentao</cp:lastModifiedBy>
  <cp:revision>3</cp:revision>
  <dcterms:created xsi:type="dcterms:W3CDTF">2025-12-06T10:16:33Z</dcterms:created>
  <dcterms:modified xsi:type="dcterms:W3CDTF">2025-12-06T10:28:57Z</dcterms:modified>
</cp:coreProperties>
</file>